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57" r:id="rId3"/>
    <p:sldId id="258" r:id="rId4"/>
    <p:sldId id="259" r:id="rId5"/>
    <p:sldId id="260" r:id="rId6"/>
    <p:sldId id="262" r:id="rId7"/>
    <p:sldId id="266" r:id="rId8"/>
    <p:sldId id="271" r:id="rId9"/>
    <p:sldId id="270" r:id="rId10"/>
    <p:sldId id="268" r:id="rId11"/>
    <p:sldId id="269" r:id="rId12"/>
    <p:sldId id="264" r:id="rId13"/>
    <p:sldId id="273" r:id="rId14"/>
    <p:sldId id="265" r:id="rId15"/>
    <p:sldId id="274" r:id="rId16"/>
    <p:sldId id="272" r:id="rId17"/>
    <p:sldId id="267" r:id="rId18"/>
    <p:sldId id="275" r:id="rId19"/>
    <p:sldId id="25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494F3-04A0-4F98-AB18-70FD7E93A3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3A6E6-BB79-486A-8BD2-171FE62FB2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3C269CC-1D67-4B26-A242-8260DECB58C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EEB0B-E7C6-43A0-AAEF-45EDE8B942C7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844B8-16E1-4F07-88B0-533F676A7C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4.2&#29677;\&#35821;&#25991;&#22235;&#24180;&#32423;&#19978;&#20876;\&#38738;&#40479;\&#38472;&#20041;&#36713;%20-%20moonland.mp3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1857356" y="586863"/>
            <a:ext cx="6762797" cy="5072098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500694" y="1285860"/>
            <a:ext cx="2736850" cy="2808287"/>
          </a:xfrm>
        </p:spPr>
        <p:txBody>
          <a:bodyPr vert="eaVert"/>
          <a:lstStyle/>
          <a:p>
            <a:r>
              <a:rPr lang="zh-CN" altLang="en-US" sz="8000" dirty="0">
                <a:ea typeface="楷体_GB2312" pitchFamily="49" charset="-122"/>
              </a:rPr>
              <a:t>青鸟</a:t>
            </a:r>
          </a:p>
        </p:txBody>
      </p:sp>
      <p:pic>
        <p:nvPicPr>
          <p:cNvPr id="6" name="内容占位符 5" descr="timg.jpg"/>
          <p:cNvPicPr>
            <a:picLocks noGrp="1" noChangeAspect="1"/>
          </p:cNvPicPr>
          <p:nvPr>
            <p:ph/>
          </p:nvPr>
        </p:nvPicPr>
        <p:blipFill>
          <a:blip r:embed="rId3"/>
          <a:srcRect l="10667" r="11218"/>
          <a:stretch>
            <a:fillRect/>
          </a:stretch>
        </p:blipFill>
        <p:spPr>
          <a:xfrm rot="20100000">
            <a:off x="1453111" y="736259"/>
            <a:ext cx="4156059" cy="5364000"/>
          </a:xfrm>
        </p:spPr>
      </p:pic>
      <p:sp>
        <p:nvSpPr>
          <p:cNvPr id="5" name="TextBox 4"/>
          <p:cNvSpPr txBox="1"/>
          <p:nvPr/>
        </p:nvSpPr>
        <p:spPr>
          <a:xfrm>
            <a:off x="5143504" y="5786454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执教：陈  凤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1712051236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0042"/>
            <a:ext cx="4214810" cy="5429264"/>
          </a:xfrm>
          <a:prstGeom prst="rect">
            <a:avLst/>
          </a:prstGeom>
        </p:spPr>
      </p:pic>
      <p:pic>
        <p:nvPicPr>
          <p:cNvPr id="5" name="图片 4" descr="微信图片_201712051237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4929182" y="-714380"/>
            <a:ext cx="3500438" cy="4929198"/>
          </a:xfrm>
          <a:prstGeom prst="rect">
            <a:avLst/>
          </a:prstGeom>
        </p:spPr>
      </p:pic>
      <p:pic>
        <p:nvPicPr>
          <p:cNvPr id="6" name="图片 5" descr="微信图片_20171205123641.jpg"/>
          <p:cNvPicPr>
            <a:picLocks noChangeAspect="1"/>
          </p:cNvPicPr>
          <p:nvPr/>
        </p:nvPicPr>
        <p:blipFill>
          <a:blip r:embed="rId4" cstate="print"/>
          <a:srcRect l="2128" r="4255"/>
          <a:stretch>
            <a:fillRect/>
          </a:stretch>
        </p:blipFill>
        <p:spPr>
          <a:xfrm rot="5400000">
            <a:off x="4893467" y="2607467"/>
            <a:ext cx="3500438" cy="5000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微信图片_201712051235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142984"/>
            <a:ext cx="4786313" cy="5715016"/>
          </a:xfrm>
        </p:spPr>
      </p:pic>
      <p:pic>
        <p:nvPicPr>
          <p:cNvPr id="5" name="图片 4" descr="微信图片_201712051236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0"/>
            <a:ext cx="4357686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f738bd4b31c8701b1a27fcb2c7f9e2f0708ff83.jpg"/>
          <p:cNvPicPr>
            <a:picLocks noChangeAspect="1"/>
          </p:cNvPicPr>
          <p:nvPr/>
        </p:nvPicPr>
        <p:blipFill>
          <a:blip r:embed="rId2"/>
          <a:srcRect b="72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5715016"/>
            <a:ext cx="5214974" cy="85724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人物描写惟妙惟肖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642919"/>
            <a:ext cx="8786874" cy="264320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她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的样子真是可怕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，棣棣和咪棣看到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她就被</a:t>
            </a:r>
            <a:r>
              <a:rPr lang="zh-CN" altLang="en-US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结结实实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吓了一跳。这是个背又驼、腿又瘸的独眼女人，鼻子和下颏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dirty="0" err="1">
                <a:latin typeface="楷体" pitchFamily="49" charset="-122"/>
                <a:ea typeface="楷体" pitchFamily="49" charset="-122"/>
              </a:rPr>
              <a:t>k</a:t>
            </a:r>
            <a:r>
              <a:rPr lang="en-US" altLang="en-US" dirty="0" err="1">
                <a:latin typeface="楷体" pitchFamily="49" charset="-122"/>
                <a:ea typeface="楷体" pitchFamily="49" charset="-122"/>
              </a:rPr>
              <a:t>é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简直就像凑成一团的烂毛线。很显然，她已经太老了，脸上的皱纹沟壑纵横，简直就没有一块地方是平的。</a:t>
            </a:r>
          </a:p>
          <a:p>
            <a:pPr>
              <a:buFontTx/>
              <a:buNone/>
            </a:pP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7" name="Picture 5" descr="untitled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333500" cy="14763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-24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精彩片段，我来分享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3357562"/>
            <a:ext cx="8501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一个美丽的姑娘出现在大伙儿面前。她像泉水一样清澈动人，她的歌喉像淙淙流动的溪水声。她神情忧郁，穿着一身像睡衣一样长长的拖裙，裹在衣服外面的一层水，发出闪闪的光。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f738bd4b31c8701b1a27fcb2c7f9e2f0708ff83.jpg"/>
          <p:cNvPicPr>
            <a:picLocks noChangeAspect="1"/>
          </p:cNvPicPr>
          <p:nvPr/>
        </p:nvPicPr>
        <p:blipFill>
          <a:blip r:embed="rId2"/>
          <a:srcRect b="72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人物描写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14480" y="1785926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具体生动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1785926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绘声绘色</a:t>
            </a:r>
          </a:p>
        </p:txBody>
      </p:sp>
      <p:cxnSp>
        <p:nvCxnSpPr>
          <p:cNvPr id="6" name="直接箭头连接符 5"/>
          <p:cNvCxnSpPr/>
          <p:nvPr/>
        </p:nvCxnSpPr>
        <p:spPr>
          <a:xfrm rot="5400000">
            <a:off x="4750595" y="2678901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rot="16200000" flipH="1">
            <a:off x="2143108" y="2714620"/>
            <a:ext cx="135732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00298" y="4214818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如见其人     如闻其声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（惟妙惟肖）</a:t>
            </a:r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6d3e7131b20a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42852"/>
            <a:ext cx="8643998" cy="607223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FontTx/>
              <a:buNone/>
            </a:pPr>
            <a:r>
              <a:rPr lang="en-US" altLang="zh-CN" sz="80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在一边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喃喃自语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：“她没有带雨伞，她没有带雨伞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走过去问他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：“您说什么？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70000"/>
              </a:lnSpc>
              <a:buFontTx/>
              <a:buNone/>
            </a:pP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支支吾吾道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：“哦，没有什么，没有什么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说：“我想，您在说那天我看见的大红鼻子吧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猫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不耐烦地制止他们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：“嗨，别吵了，还有要紧的事要做呢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现在就等面包了。他在哪儿？”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狗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兴高采烈地说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：“他在挑衣服，左右为难，没完没了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露出嘲讽的神情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说：“样子长得蠢，挺着个大肚子，还真得好好挑一挑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7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面包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得意洋洋，大摇大摆地边走边说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：“嗨</a:t>
            </a: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你们觉得我这身打扮怎么样？”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       </a:t>
            </a:r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7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7200" b="1" dirty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猫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鄙夷地瞥了狗一眼，转而问面包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：“孩子们都穿好衣服了吗？”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“穿好了。”面包</a:t>
            </a:r>
            <a:r>
              <a:rPr lang="zh-CN" altLang="en-US" sz="7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一边回答，一边还在扭来扭去欣赏着自己的新衣裳。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 dirty="0"/>
              <a:t> </a:t>
            </a:r>
          </a:p>
        </p:txBody>
      </p:sp>
      <p:pic>
        <p:nvPicPr>
          <p:cNvPr id="6149" name="Picture 5" descr="untitled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1333500" cy="14763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8348" y="1714488"/>
            <a:ext cx="861774" cy="36433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对话精彩传神</a:t>
            </a:r>
            <a:endParaRPr lang="zh-CN" altLang="en-US" sz="4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f738bd4b31c8701b1a27fcb2c7f9e2f0708ff83.jpg"/>
          <p:cNvPicPr>
            <a:picLocks noChangeAspect="1"/>
          </p:cNvPicPr>
          <p:nvPr/>
        </p:nvPicPr>
        <p:blipFill>
          <a:blip r:embed="rId2"/>
          <a:srcRect b="72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786050" y="642918"/>
            <a:ext cx="364333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072066" y="2714620"/>
            <a:ext cx="3357586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28596" y="2786058"/>
            <a:ext cx="3286148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071802" y="78579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对话精彩传神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901261"/>
            <a:ext cx="2643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对话多种形式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</a:rPr>
              <a:t>（提示语不同位置）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2758385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提示语要丰富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（添加神态、动作、语气语调等）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072066" y="1785926"/>
            <a:ext cx="135732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rot="10800000" flipV="1">
            <a:off x="2214546" y="1785926"/>
            <a:ext cx="178595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3599114138,3483138317&amp;fm=27&amp;gp=0.jpg"/>
          <p:cNvPicPr>
            <a:picLocks noChangeAspect="1"/>
          </p:cNvPicPr>
          <p:nvPr/>
        </p:nvPicPr>
        <p:blipFill>
          <a:blip r:embed="rId2"/>
          <a:srcRect b="2083"/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1714488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小组分享交流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42852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阅读分享与交流</a:t>
            </a:r>
            <a:endParaRPr lang="zh-CN" altLang="en-US" sz="3600" b="1" dirty="0"/>
          </a:p>
        </p:txBody>
      </p:sp>
      <p:sp>
        <p:nvSpPr>
          <p:cNvPr id="6" name="左大括号 5"/>
          <p:cNvSpPr/>
          <p:nvPr/>
        </p:nvSpPr>
        <p:spPr>
          <a:xfrm>
            <a:off x="3000364" y="1285860"/>
            <a:ext cx="357190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357554" y="1000108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小组分工合作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1643050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对喜欢的人物及其性格、描写片段、阅读感悟等进行分享交流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8992" y="264318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认真倾听，可以提出适当补充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7224" y="3857628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全班分享交流（推荐小组集体分享交流）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4348" y="1235257"/>
            <a:ext cx="7632848" cy="497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我们每一个人都在寻求自己的幸福。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而在学会欣赏那种近在咫尺的简单而完美的幸福之前，人们通常要经历无尽的艰辛甚至各种的死亡。</a:t>
            </a: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如果我们经常怀着无私、良好的愿望，为别人的幸福着想，那幸福就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在我们身边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ctr"/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85728"/>
            <a:ext cx="642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隶书" pitchFamily="2" charset="-122"/>
                <a:ea typeface="华文隶书" pitchFamily="2" charset="-122"/>
              </a:rPr>
              <a:t>我的收获我的感悟</a:t>
            </a:r>
            <a:endParaRPr lang="zh-CN" altLang="en-US" sz="54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4348" y="714356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隶书" pitchFamily="2" charset="-122"/>
                <a:ea typeface="华文隶书" pitchFamily="2" charset="-122"/>
              </a:rPr>
              <a:t>分享幸福</a:t>
            </a:r>
            <a:endParaRPr lang="zh-CN" altLang="en-US" sz="5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4143380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隶书" pitchFamily="2" charset="-122"/>
                <a:ea typeface="华文隶书" pitchFamily="2" charset="-122"/>
              </a:rPr>
              <a:t>幸福无处不在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0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寻找一只鸟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654209"/>
            <a:ext cx="48577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走了那么远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我们四、二班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的老师与孩子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去寻找一只鸟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一只叫“幸福”的鸟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现在，我们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已经知道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它，藏在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妈妈慈爱的微笑里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它，藏在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老师无私的教导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里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它，藏在同学热情的帮助里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它，就藏在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我们善良的心底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没有一只青鸟可以永远青色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没有一种幸福可以永远停留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它，不断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地飞临，又消失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它，需要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我们不断地把它寻找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只要用心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——</a:t>
            </a: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幸福就在身边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陈义轩 - moonlan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72396" y="5929330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17"/>
            <a:ext cx="9144000" cy="6861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1604" y="428604"/>
            <a:ext cx="65527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在你心目中，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zh-CN" altLang="en-US" sz="60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什么是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幸福？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1857356" y="857232"/>
            <a:ext cx="6762797" cy="5072098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500694" y="1285860"/>
            <a:ext cx="2736850" cy="2808287"/>
          </a:xfrm>
        </p:spPr>
        <p:txBody>
          <a:bodyPr vert="eaVert"/>
          <a:lstStyle/>
          <a:p>
            <a:r>
              <a:rPr lang="zh-CN" altLang="en-US" sz="8000" dirty="0">
                <a:ea typeface="楷体_GB2312" pitchFamily="49" charset="-122"/>
              </a:rPr>
              <a:t>青鸟</a:t>
            </a:r>
          </a:p>
        </p:txBody>
      </p:sp>
      <p:pic>
        <p:nvPicPr>
          <p:cNvPr id="6" name="内容占位符 5" descr="timg.jpg"/>
          <p:cNvPicPr>
            <a:picLocks noGrp="1" noChangeAspect="1"/>
          </p:cNvPicPr>
          <p:nvPr>
            <p:ph/>
          </p:nvPr>
        </p:nvPicPr>
        <p:blipFill>
          <a:blip r:embed="rId3"/>
          <a:srcRect l="10749" r="11218"/>
          <a:stretch>
            <a:fillRect/>
          </a:stretch>
        </p:blipFill>
        <p:spPr>
          <a:xfrm rot="20100000">
            <a:off x="1457269" y="735337"/>
            <a:ext cx="4151697" cy="5364000"/>
          </a:xfr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 descr="20071111182813970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450" b="15016"/>
          <a:stretch>
            <a:fillRect/>
          </a:stretch>
        </p:blipFill>
        <p:spPr bwMode="auto">
          <a:xfrm>
            <a:off x="6732588" y="-144463"/>
            <a:ext cx="2411412" cy="2278063"/>
          </a:xfrm>
          <a:prstGeom prst="rect">
            <a:avLst/>
          </a:prstGeom>
          <a:noFill/>
        </p:spPr>
      </p:pic>
      <p:pic>
        <p:nvPicPr>
          <p:cNvPr id="8" name="图片 7" descr="timg.jpg"/>
          <p:cNvPicPr>
            <a:picLocks noChangeAspect="1"/>
          </p:cNvPicPr>
          <p:nvPr/>
        </p:nvPicPr>
        <p:blipFill>
          <a:blip r:embed="rId3"/>
          <a:srcRect l="11250" r="11249"/>
          <a:stretch>
            <a:fillRect/>
          </a:stretch>
        </p:blipFill>
        <p:spPr>
          <a:xfrm>
            <a:off x="0" y="-24"/>
            <a:ext cx="3786182" cy="5214950"/>
          </a:xfrm>
          <a:prstGeom prst="rect">
            <a:avLst/>
          </a:prstGeom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4429124" y="2214554"/>
            <a:ext cx="4357718" cy="8636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 dirty="0">
                <a:solidFill>
                  <a:srgbClr val="9900CC"/>
                </a:solidFill>
                <a:ea typeface="隶书" pitchFamily="49" charset="-122"/>
              </a:rPr>
              <a:t>荣获诺贝尔文学奖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3492500" y="3786190"/>
            <a:ext cx="5256213" cy="86677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 dirty="0">
                <a:solidFill>
                  <a:srgbClr val="9900CC"/>
                </a:solidFill>
                <a:ea typeface="隶书" pitchFamily="49" charset="-122"/>
              </a:rPr>
              <a:t>世界十大著名童话之一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2846417" y="5302250"/>
            <a:ext cx="5940425" cy="71913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 dirty="0">
                <a:solidFill>
                  <a:srgbClr val="9900CC"/>
                </a:solidFill>
                <a:ea typeface="隶书" pitchFamily="49" charset="-122"/>
              </a:rPr>
              <a:t>影响法国的五十本书之一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  <p:bldP spid="51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838200"/>
            <a:ext cx="4953000" cy="4525963"/>
          </a:xfrm>
          <a:solidFill>
            <a:schemeClr val="accent1">
              <a:alpha val="37000"/>
            </a:schemeClr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/>
              <a:t>              </a:t>
            </a:r>
            <a:r>
              <a:rPr lang="zh-CN" altLang="en-US" b="1" dirty="0"/>
              <a:t>莫里斯</a:t>
            </a:r>
            <a:r>
              <a:rPr lang="en-US" altLang="zh-CN" b="1" dirty="0"/>
              <a:t>·</a:t>
            </a:r>
            <a:r>
              <a:rPr lang="zh-CN" altLang="en-US" b="1" dirty="0"/>
              <a:t>梅特林克 （</a:t>
            </a:r>
            <a:r>
              <a:rPr lang="en-US" altLang="zh-CN" b="1" dirty="0"/>
              <a:t>1862—1949</a:t>
            </a:r>
            <a:r>
              <a:rPr lang="zh-CN" altLang="en-US" b="1" dirty="0"/>
              <a:t>），</a:t>
            </a:r>
            <a:r>
              <a:rPr lang="zh-CN" altLang="en-US" b="1" dirty="0">
                <a:solidFill>
                  <a:srgbClr val="FF3300"/>
                </a:solidFill>
              </a:rPr>
              <a:t>比利时</a:t>
            </a:r>
            <a:r>
              <a:rPr lang="zh-CN" altLang="en-US" b="1" dirty="0"/>
              <a:t>剧作家、诗人、散文家。</a:t>
            </a:r>
            <a:r>
              <a:rPr lang="en-US" altLang="zh-CN" b="1" dirty="0">
                <a:solidFill>
                  <a:srgbClr val="FF3300"/>
                </a:solidFill>
              </a:rPr>
              <a:t>1911</a:t>
            </a:r>
            <a:r>
              <a:rPr lang="zh-CN" altLang="en-US" b="1" dirty="0">
                <a:solidFill>
                  <a:srgbClr val="FF3300"/>
                </a:solidFill>
              </a:rPr>
              <a:t>年，获得诺贝尔文学奖金。</a:t>
            </a:r>
            <a:r>
              <a:rPr lang="zh-CN" altLang="en-US" b="1" dirty="0"/>
              <a:t> </a:t>
            </a:r>
            <a:r>
              <a:rPr lang="zh-CN" altLang="en-US" b="1" dirty="0" smtClean="0"/>
              <a:t>他是</a:t>
            </a:r>
            <a:r>
              <a:rPr lang="zh-CN" altLang="en-US" b="1" dirty="0">
                <a:solidFill>
                  <a:srgbClr val="FF3300"/>
                </a:solidFill>
              </a:rPr>
              <a:t>象征派</a:t>
            </a:r>
            <a:r>
              <a:rPr lang="zh-CN" altLang="en-US" b="1" dirty="0"/>
              <a:t>戏剧的代表作家，先后写了</a:t>
            </a:r>
            <a:r>
              <a:rPr lang="en-US" altLang="zh-CN" b="1" dirty="0"/>
              <a:t>《</a:t>
            </a:r>
            <a:r>
              <a:rPr lang="zh-CN" altLang="en-US" b="1" dirty="0"/>
              <a:t>青鸟</a:t>
            </a:r>
            <a:r>
              <a:rPr lang="en-US" altLang="zh-CN" b="1" dirty="0"/>
              <a:t>》</a:t>
            </a:r>
            <a:r>
              <a:rPr lang="zh-CN" altLang="en-US" b="1" dirty="0"/>
              <a:t>，</a:t>
            </a:r>
            <a:r>
              <a:rPr lang="en-US" altLang="zh-CN" b="1" dirty="0"/>
              <a:t>《</a:t>
            </a:r>
            <a:r>
              <a:rPr lang="zh-CN" altLang="en-US" b="1" dirty="0"/>
              <a:t>盲人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佩利亚斯与梅丽桑德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蒙娜</a:t>
            </a:r>
            <a:r>
              <a:rPr lang="en-US" altLang="zh-CN" b="1" dirty="0"/>
              <a:t>·</a:t>
            </a:r>
            <a:r>
              <a:rPr lang="zh-CN" altLang="en-US" b="1" dirty="0"/>
              <a:t>凡娜</a:t>
            </a:r>
            <a:r>
              <a:rPr lang="en-US" altLang="zh-CN" b="1" dirty="0"/>
              <a:t>》</a:t>
            </a:r>
            <a:r>
              <a:rPr lang="zh-CN" altLang="en-US" b="1" dirty="0"/>
              <a:t>等多部剧本。 </a:t>
            </a:r>
          </a:p>
        </p:txBody>
      </p:sp>
      <p:sp>
        <p:nvSpPr>
          <p:cNvPr id="11269" name="AutoShape 5" descr="u=1184665136,400857580&amp;fm=23&amp;gp=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71" name="AutoShape 7" descr="u=1184665136,400857580&amp;fm=23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pic>
        <p:nvPicPr>
          <p:cNvPr id="11272" name="Picture 8" descr="u=1600360096,1527755114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990600"/>
            <a:ext cx="2601913" cy="41338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535782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比利时的莎士比亚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77050" y="620713"/>
            <a:ext cx="1150938" cy="3875087"/>
          </a:xfrm>
        </p:spPr>
        <p:txBody>
          <a:bodyPr vert="eaVert">
            <a:normAutofit fontScale="90000"/>
          </a:bodyPr>
          <a:lstStyle/>
          <a:p>
            <a:pPr algn="dist"/>
            <a:r>
              <a:rPr lang="zh-CN" altLang="en-US" sz="7200">
                <a:ea typeface="楷体_GB2312" pitchFamily="49" charset="-122"/>
              </a:rPr>
              <a:t>目录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052513"/>
            <a:ext cx="4881562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第一章 伐木人的小屋 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第二章 仙女宫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第三章 怀念国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第四章 夜宫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第五章 享乐宫</a:t>
            </a: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第六章 未来王国</a:t>
            </a: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第七章 墓地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第八章 在森林里</a:t>
            </a: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第九章 告别</a:t>
            </a:r>
          </a:p>
          <a:p>
            <a:pPr>
              <a:lnSpc>
                <a:spcPct val="8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第十章 觉醒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 descr="timg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571868" y="2357430"/>
            <a:ext cx="2428892" cy="19288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28662" y="5214950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42910" y="2786058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000100" y="285728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214810" y="142852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429520" y="428604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429520" y="2714620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214810" y="5214950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7429520" y="5214950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43306" y="2857496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《</a:t>
            </a:r>
            <a:r>
              <a:rPr lang="zh-CN" altLang="en-US" sz="4000" dirty="0" smtClean="0"/>
              <a:t>青鸟</a:t>
            </a:r>
            <a:r>
              <a:rPr lang="en-US" altLang="zh-CN" sz="4000" dirty="0" smtClean="0"/>
              <a:t>》</a:t>
            </a:r>
            <a:endParaRPr lang="zh-CN" altLang="en-US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1000100" y="78579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棣棣</a:t>
            </a:r>
            <a:endParaRPr lang="zh-CN" alt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7572364" y="542926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咪棣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285720" y="2928934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狗</a:t>
            </a:r>
            <a:endParaRPr lang="en-US" altLang="zh-CN" sz="3600" dirty="0" smtClean="0"/>
          </a:p>
          <a:p>
            <a:r>
              <a:rPr lang="zh-CN" altLang="en-US" sz="3600" dirty="0" smtClean="0"/>
              <a:t>（蒂鲁）</a:t>
            </a:r>
            <a:endParaRPr lang="zh-CN" altLang="en-US" sz="3600" dirty="0"/>
          </a:p>
        </p:txBody>
      </p:sp>
      <p:cxnSp>
        <p:nvCxnSpPr>
          <p:cNvPr id="24" name="肘形连接符 23"/>
          <p:cNvCxnSpPr/>
          <p:nvPr/>
        </p:nvCxnSpPr>
        <p:spPr>
          <a:xfrm rot="5400000" flipH="1" flipV="1">
            <a:off x="4536281" y="1964521"/>
            <a:ext cx="64294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 rot="10800000" flipV="1">
            <a:off x="2357422" y="4286256"/>
            <a:ext cx="2214578" cy="171451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39"/>
          <p:cNvCxnSpPr/>
          <p:nvPr/>
        </p:nvCxnSpPr>
        <p:spPr>
          <a:xfrm rot="10800000">
            <a:off x="2285984" y="714356"/>
            <a:ext cx="2143140" cy="164307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/>
          <p:nvPr/>
        </p:nvCxnSpPr>
        <p:spPr>
          <a:xfrm flipV="1">
            <a:off x="4786314" y="1285860"/>
            <a:ext cx="2571768" cy="10715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肘形连接符 43"/>
          <p:cNvCxnSpPr/>
          <p:nvPr/>
        </p:nvCxnSpPr>
        <p:spPr>
          <a:xfrm>
            <a:off x="5357818" y="4214818"/>
            <a:ext cx="1928826" cy="142876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V="1">
            <a:off x="6000760" y="3357562"/>
            <a:ext cx="1285884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rot="5400000">
            <a:off x="4536281" y="4679165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rot="10800000">
            <a:off x="2000232" y="335756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572364" y="71435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光神</a:t>
            </a:r>
            <a:endParaRPr lang="zh-CN" altLang="en-US" sz="3600" dirty="0"/>
          </a:p>
        </p:txBody>
      </p:sp>
      <p:sp>
        <p:nvSpPr>
          <p:cNvPr id="52" name="TextBox 51"/>
          <p:cNvSpPr txBox="1"/>
          <p:nvPr/>
        </p:nvSpPr>
        <p:spPr>
          <a:xfrm>
            <a:off x="1071538" y="564357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火神</a:t>
            </a:r>
            <a:endParaRPr lang="zh-CN" altLang="en-US" sz="3600" dirty="0"/>
          </a:p>
        </p:txBody>
      </p:sp>
      <p:sp>
        <p:nvSpPr>
          <p:cNvPr id="53" name="TextBox 52"/>
          <p:cNvSpPr txBox="1"/>
          <p:nvPr/>
        </p:nvSpPr>
        <p:spPr>
          <a:xfrm>
            <a:off x="4071934" y="64291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水小姐</a:t>
            </a:r>
            <a:endParaRPr lang="zh-CN" altLang="en-US" sz="3600" dirty="0"/>
          </a:p>
        </p:txBody>
      </p:sp>
      <p:sp>
        <p:nvSpPr>
          <p:cNvPr id="54" name="TextBox 53"/>
          <p:cNvSpPr txBox="1"/>
          <p:nvPr/>
        </p:nvSpPr>
        <p:spPr>
          <a:xfrm>
            <a:off x="4286248" y="5500702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牛奶</a:t>
            </a:r>
            <a:endParaRPr lang="zh-CN" altLang="en-US" sz="3600" dirty="0"/>
          </a:p>
        </p:txBody>
      </p:sp>
      <p:sp>
        <p:nvSpPr>
          <p:cNvPr id="56" name="TextBox 55"/>
          <p:cNvSpPr txBox="1"/>
          <p:nvPr/>
        </p:nvSpPr>
        <p:spPr>
          <a:xfrm>
            <a:off x="6858016" y="2714620"/>
            <a:ext cx="2071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 猫</a:t>
            </a:r>
            <a:endParaRPr lang="en-US" altLang="zh-CN" sz="3600" dirty="0" smtClean="0"/>
          </a:p>
          <a:p>
            <a:r>
              <a:rPr lang="zh-CN" altLang="en-US" sz="3600" dirty="0" smtClean="0"/>
              <a:t>（蒂勒脱）</a:t>
            </a:r>
            <a:endParaRPr lang="zh-CN" altLang="en-US" sz="3600" dirty="0"/>
          </a:p>
        </p:txBody>
      </p:sp>
      <p:sp>
        <p:nvSpPr>
          <p:cNvPr id="57" name="圆角矩形 56"/>
          <p:cNvSpPr/>
          <p:nvPr/>
        </p:nvSpPr>
        <p:spPr>
          <a:xfrm>
            <a:off x="1928794" y="3929066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箭头连接符 59"/>
          <p:cNvCxnSpPr/>
          <p:nvPr/>
        </p:nvCxnSpPr>
        <p:spPr>
          <a:xfrm rot="5400000">
            <a:off x="3214678" y="3643314"/>
            <a:ext cx="35719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928794" y="421481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糖</a:t>
            </a:r>
            <a:endParaRPr lang="zh-CN" altLang="en-US" sz="3600" dirty="0"/>
          </a:p>
        </p:txBody>
      </p:sp>
      <p:sp>
        <p:nvSpPr>
          <p:cNvPr id="62" name="圆角矩形 61"/>
          <p:cNvSpPr/>
          <p:nvPr/>
        </p:nvSpPr>
        <p:spPr>
          <a:xfrm>
            <a:off x="6500826" y="3929066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箭头连接符 64"/>
          <p:cNvCxnSpPr/>
          <p:nvPr/>
        </p:nvCxnSpPr>
        <p:spPr>
          <a:xfrm>
            <a:off x="5929322" y="3786190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500826" y="414338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面包</a:t>
            </a:r>
            <a:endParaRPr lang="zh-CN" altLang="en-US" sz="3600" dirty="0"/>
          </a:p>
        </p:txBody>
      </p:sp>
      <p:sp>
        <p:nvSpPr>
          <p:cNvPr id="67" name="圆角矩形 66"/>
          <p:cNvSpPr/>
          <p:nvPr/>
        </p:nvSpPr>
        <p:spPr>
          <a:xfrm>
            <a:off x="1857356" y="1643050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箭头连接符 69"/>
          <p:cNvCxnSpPr/>
          <p:nvPr/>
        </p:nvCxnSpPr>
        <p:spPr>
          <a:xfrm rot="10800000">
            <a:off x="3214678" y="2714620"/>
            <a:ext cx="50006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928794" y="200024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仙女</a:t>
            </a:r>
            <a:endParaRPr lang="zh-CN" altLang="en-US" sz="3600" dirty="0"/>
          </a:p>
        </p:txBody>
      </p:sp>
      <p:sp>
        <p:nvSpPr>
          <p:cNvPr id="39" name="圆角矩形 38"/>
          <p:cNvSpPr/>
          <p:nvPr/>
        </p:nvSpPr>
        <p:spPr>
          <a:xfrm>
            <a:off x="6286512" y="1500174"/>
            <a:ext cx="128588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429388" y="1928802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夜神</a:t>
            </a:r>
            <a:endParaRPr lang="zh-CN" altLang="en-US" sz="3600" dirty="0"/>
          </a:p>
        </p:txBody>
      </p:sp>
      <p:cxnSp>
        <p:nvCxnSpPr>
          <p:cNvPr id="49" name="直接箭头连接符 48"/>
          <p:cNvCxnSpPr/>
          <p:nvPr/>
        </p:nvCxnSpPr>
        <p:spPr>
          <a:xfrm flipV="1">
            <a:off x="5857884" y="2643182"/>
            <a:ext cx="42862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712051236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00104" y="-1285880"/>
            <a:ext cx="7358138" cy="9358346"/>
          </a:xfrm>
          <a:prstGeom prst="rect">
            <a:avLst/>
          </a:prstGeom>
        </p:spPr>
      </p:pic>
      <p:pic>
        <p:nvPicPr>
          <p:cNvPr id="5" name="图片 4" descr="微信图片_201712051237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0" y="-357214"/>
            <a:ext cx="9501222" cy="7500990"/>
          </a:xfrm>
          <a:prstGeom prst="rect">
            <a:avLst/>
          </a:prstGeom>
        </p:spPr>
      </p:pic>
      <p:pic>
        <p:nvPicPr>
          <p:cNvPr id="7" name="图片 6" descr="微信图片_201712051236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107269" y="-535796"/>
            <a:ext cx="7500990" cy="7429528"/>
          </a:xfrm>
          <a:prstGeom prst="rect">
            <a:avLst/>
          </a:prstGeom>
        </p:spPr>
      </p:pic>
      <p:pic>
        <p:nvPicPr>
          <p:cNvPr id="6" name="图片 5" descr="微信图片_201712051237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285776"/>
            <a:ext cx="9144000" cy="7143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712051236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64343" y="-464343"/>
            <a:ext cx="3571876" cy="4500562"/>
          </a:xfrm>
          <a:prstGeom prst="rect">
            <a:avLst/>
          </a:prstGeom>
        </p:spPr>
      </p:pic>
      <p:pic>
        <p:nvPicPr>
          <p:cNvPr id="6" name="图片 5" descr="微信图片_20171205123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357562"/>
            <a:ext cx="4714876" cy="3500438"/>
          </a:xfrm>
          <a:prstGeom prst="rect">
            <a:avLst/>
          </a:prstGeom>
        </p:spPr>
      </p:pic>
      <p:pic>
        <p:nvPicPr>
          <p:cNvPr id="8" name="图片 7" descr="微信图片_201712051237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9" name="图片 8" descr="微信图片_201712051236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535773" y="2964641"/>
            <a:ext cx="3357586" cy="4429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773</Words>
  <Application>Microsoft Office PowerPoint</Application>
  <PresentationFormat>全屏显示(4:3)</PresentationFormat>
  <Paragraphs>95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青鸟</vt:lpstr>
      <vt:lpstr>幻灯片 2</vt:lpstr>
      <vt:lpstr>青鸟</vt:lpstr>
      <vt:lpstr>幻灯片 4</vt:lpstr>
      <vt:lpstr>幻灯片 5</vt:lpstr>
      <vt:lpstr>目录</vt:lpstr>
      <vt:lpstr>幻灯片 7</vt:lpstr>
      <vt:lpstr>幻灯片 8</vt:lpstr>
      <vt:lpstr>幻灯片 9</vt:lpstr>
      <vt:lpstr>幻灯片 10</vt:lpstr>
      <vt:lpstr>幻灯片 11</vt:lpstr>
      <vt:lpstr>人物描写惟妙惟肖</vt:lpstr>
      <vt:lpstr>人物描写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tw</dc:creator>
  <cp:lastModifiedBy>tw</cp:lastModifiedBy>
  <cp:revision>110</cp:revision>
  <dcterms:created xsi:type="dcterms:W3CDTF">2017-12-03T09:41:18Z</dcterms:created>
  <dcterms:modified xsi:type="dcterms:W3CDTF">2017-12-06T06:14:03Z</dcterms:modified>
</cp:coreProperties>
</file>